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2" r:id="rId2"/>
    <p:sldId id="482" r:id="rId3"/>
    <p:sldId id="494" r:id="rId4"/>
    <p:sldId id="493" r:id="rId5"/>
    <p:sldId id="483" r:id="rId6"/>
    <p:sldId id="499" r:id="rId7"/>
    <p:sldId id="497" r:id="rId8"/>
    <p:sldId id="496" r:id="rId9"/>
    <p:sldId id="443" r:id="rId10"/>
    <p:sldId id="500" r:id="rId11"/>
    <p:sldId id="491" r:id="rId12"/>
    <p:sldId id="492" r:id="rId13"/>
    <p:sldId id="498" r:id="rId14"/>
    <p:sldId id="459" r:id="rId15"/>
    <p:sldId id="501" r:id="rId1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9" autoAdjust="0"/>
    <p:restoredTop sz="93668" autoAdjust="0"/>
  </p:normalViewPr>
  <p:slideViewPr>
    <p:cSldViewPr>
      <p:cViewPr varScale="1">
        <p:scale>
          <a:sx n="122" d="100"/>
          <a:sy n="122" d="100"/>
        </p:scale>
        <p:origin x="8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728724AE-01A6-4E3F-A232-398E0B488BF7}" type="datetimeFigureOut">
              <a:rPr lang="de-CH" smtClean="0"/>
              <a:t>22.09.2018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F69E0398-1F15-4116-A625-CE1ADEEAD0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4638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06C602B0-2606-4007-8995-75E89F69269A}" type="datetimeFigureOut">
              <a:rPr lang="de-CH" smtClean="0"/>
              <a:t>22.09.2018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471"/>
            <a:ext cx="5438140" cy="4466034"/>
          </a:xfrm>
          <a:prstGeom prst="rect">
            <a:avLst/>
          </a:prstGeom>
        </p:spPr>
        <p:txBody>
          <a:bodyPr vert="horz" lIns="91495" tIns="45747" rIns="91495" bIns="4574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354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899" y="9429354"/>
            <a:ext cx="2946189" cy="495696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1F9F7324-33B5-4B60-93F5-160B8006035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254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F7324-33B5-4B60-93F5-160B8006035C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549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7544" y="6356292"/>
            <a:ext cx="129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0338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7544" y="6356292"/>
            <a:ext cx="129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511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7544" y="6356292"/>
            <a:ext cx="129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408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7544" y="6356292"/>
            <a:ext cx="129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699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7544" y="6356292"/>
            <a:ext cx="129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761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7544" y="6356292"/>
            <a:ext cx="129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pic>
        <p:nvPicPr>
          <p:cNvPr id="7" name="Inhaltsplatzhalter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71" y="6241992"/>
            <a:ext cx="710185" cy="228600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467544" y="1268760"/>
            <a:ext cx="820891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1827312" y="1404137"/>
            <a:ext cx="684914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67544" y="6309320"/>
            <a:ext cx="741682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1827312" y="6444697"/>
            <a:ext cx="605705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endParaRPr lang="de-CH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467544" y="1268760"/>
            <a:ext cx="820891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1827312" y="1404137"/>
            <a:ext cx="684914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67544" y="6309320"/>
            <a:ext cx="712879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827312" y="6444697"/>
            <a:ext cx="576902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896"/>
            <a:ext cx="3636999" cy="84745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3FC8E03-20F6-41BA-BD4F-A74880F2B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5702"/>
            <a:ext cx="8208912" cy="54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3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Media &amp; Businessnetzwerke“</a:t>
            </a:r>
            <a:endParaRPr lang="de-CH" b="1" dirty="0">
              <a:latin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0CD11E-4468-4053-822E-77BE59409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6" y="1535112"/>
            <a:ext cx="90868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3600" b="1" dirty="0">
              <a:latin typeface="Calibri" pitchFamily="34" charset="0"/>
            </a:endParaRPr>
          </a:p>
          <a:p>
            <a:pPr marL="0" indent="0">
              <a:buNone/>
            </a:pPr>
            <a:endParaRPr lang="de-CH" b="1" dirty="0"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3555"/>
            <a:ext cx="3636999" cy="8474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2F840F-0B1F-4D6A-A88A-9BDD71CDC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32" y="1519139"/>
            <a:ext cx="6910536" cy="46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2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>
              <a:latin typeface="Calibri" pitchFamily="34" charset="0"/>
            </a:endParaRP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3555"/>
            <a:ext cx="3636999" cy="8474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ABA3959-A88D-4858-9A53-88B26A2B4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38871"/>
            <a:ext cx="7812360" cy="41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7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Die persönliche Netzwerkstrategie!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endParaRPr lang="de-CH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7ED289F-0D83-4977-8E85-24E367716DFB}"/>
              </a:ext>
            </a:extLst>
          </p:cNvPr>
          <p:cNvSpPr/>
          <p:nvPr/>
        </p:nvSpPr>
        <p:spPr>
          <a:xfrm>
            <a:off x="3378206" y="1484784"/>
            <a:ext cx="2376264" cy="949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Mein Unternehmen</a:t>
            </a:r>
          </a:p>
          <a:p>
            <a:pPr algn="ctr"/>
            <a:r>
              <a:rPr lang="de-CH" dirty="0"/>
              <a:t>Meine Person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93A3345B-BB19-4877-891B-FDBCDE6E6DF8}"/>
              </a:ext>
            </a:extLst>
          </p:cNvPr>
          <p:cNvSpPr/>
          <p:nvPr/>
        </p:nvSpPr>
        <p:spPr>
          <a:xfrm>
            <a:off x="1403648" y="2534906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Öffentliche Präsenz</a:t>
            </a:r>
          </a:p>
          <a:p>
            <a:pPr algn="ctr"/>
            <a:r>
              <a:rPr lang="de-CH" dirty="0"/>
              <a:t>Wer bin ich?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3D0266D-2690-481E-A5C3-66D6955623CE}"/>
              </a:ext>
            </a:extLst>
          </p:cNvPr>
          <p:cNvSpPr/>
          <p:nvPr/>
        </p:nvSpPr>
        <p:spPr>
          <a:xfrm>
            <a:off x="5378438" y="2549573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Persönliches Netzwerk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CD7753D-15C4-4EC8-9AED-278B401E014B}"/>
              </a:ext>
            </a:extLst>
          </p:cNvPr>
          <p:cNvSpPr/>
          <p:nvPr/>
        </p:nvSpPr>
        <p:spPr>
          <a:xfrm>
            <a:off x="1431716" y="3248298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Welche Portale</a:t>
            </a:r>
          </a:p>
          <a:p>
            <a:pPr algn="ctr"/>
            <a:r>
              <a:rPr lang="de-CH" sz="1600" dirty="0"/>
              <a:t>Welche Kanäle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3B97A05-24DB-44C3-A4F4-E779FB370759}"/>
              </a:ext>
            </a:extLst>
          </p:cNvPr>
          <p:cNvSpPr/>
          <p:nvPr/>
        </p:nvSpPr>
        <p:spPr>
          <a:xfrm>
            <a:off x="1431716" y="3976288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Inhalt? Fachlich oder persönlich? 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331786C8-4B91-4EE9-A364-4D6D900E102A}"/>
              </a:ext>
            </a:extLst>
          </p:cNvPr>
          <p:cNvSpPr/>
          <p:nvPr/>
        </p:nvSpPr>
        <p:spPr>
          <a:xfrm>
            <a:off x="1431716" y="4730240"/>
            <a:ext cx="2376264" cy="527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dirty="0"/>
          </a:p>
          <a:p>
            <a:pPr algn="ctr"/>
            <a:r>
              <a:rPr lang="de-CH" sz="1600" dirty="0"/>
              <a:t>Wann / Rhythmus</a:t>
            </a:r>
          </a:p>
          <a:p>
            <a:pPr algn="ctr"/>
            <a:endParaRPr lang="de-CH" sz="1600" dirty="0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271C63A6-B239-49B1-9F32-DD89135EB184}"/>
              </a:ext>
            </a:extLst>
          </p:cNvPr>
          <p:cNvSpPr/>
          <p:nvPr/>
        </p:nvSpPr>
        <p:spPr>
          <a:xfrm>
            <a:off x="5378438" y="3287117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Regionale Events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F186CCB6-1DE4-4FDE-B71D-7EFD13F450F0}"/>
              </a:ext>
            </a:extLst>
          </p:cNvPr>
          <p:cNvSpPr/>
          <p:nvPr/>
        </p:nvSpPr>
        <p:spPr>
          <a:xfrm>
            <a:off x="5353758" y="4008330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Fach/Thementagungen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E1598B7E-F32D-4E09-87B3-A753FA23315A}"/>
              </a:ext>
            </a:extLst>
          </p:cNvPr>
          <p:cNvSpPr/>
          <p:nvPr/>
        </p:nvSpPr>
        <p:spPr>
          <a:xfrm>
            <a:off x="5361597" y="4745874"/>
            <a:ext cx="2376264" cy="527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Persönliches Mentoring</a:t>
            </a:r>
          </a:p>
        </p:txBody>
      </p:sp>
    </p:spTree>
    <p:extLst>
      <p:ext uri="{BB962C8B-B14F-4D97-AF65-F5344CB8AC3E}">
        <p14:creationId xmlns:p14="http://schemas.microsoft.com/office/powerpoint/2010/main" val="429387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sz="28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3555"/>
            <a:ext cx="3636999" cy="847456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33C8F54-BCF7-4731-999A-70CA089C2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3345" y="1412776"/>
            <a:ext cx="56324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2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sz="28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3555"/>
            <a:ext cx="3636999" cy="847456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BD175A-8CEE-41C6-8DA4-37EFE8EFD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r>
              <a:rPr lang="de-CH" dirty="0"/>
              <a:t>PR Consulting GmbH</a:t>
            </a:r>
          </a:p>
          <a:p>
            <a:pPr marL="0" indent="0" algn="ctr">
              <a:buNone/>
            </a:pPr>
            <a:r>
              <a:rPr lang="de-CH" dirty="0"/>
              <a:t>Petra Rohner</a:t>
            </a:r>
          </a:p>
          <a:p>
            <a:pPr marL="0" indent="0" algn="ctr">
              <a:buNone/>
            </a:pPr>
            <a:r>
              <a:rPr lang="de-CH" dirty="0"/>
              <a:t>pr@petrarohner.ch</a:t>
            </a:r>
          </a:p>
          <a:p>
            <a:pPr marL="0" indent="0" algn="ctr">
              <a:buNone/>
            </a:pPr>
            <a:r>
              <a:rPr lang="de-CH" dirty="0"/>
              <a:t>www.petrarohner.ch</a:t>
            </a: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endParaRPr lang="de-CH" sz="1200" dirty="0"/>
          </a:p>
          <a:p>
            <a:pPr marL="0" indent="0" algn="ctr">
              <a:buNone/>
            </a:pPr>
            <a:endParaRPr lang="de-CH" sz="1200" dirty="0"/>
          </a:p>
          <a:p>
            <a:pPr marL="0" indent="0" algn="ctr">
              <a:buNone/>
            </a:pPr>
            <a:endParaRPr lang="de-CH" sz="1200"/>
          </a:p>
          <a:p>
            <a:pPr marL="0" indent="0" algn="ctr">
              <a:buNone/>
            </a:pPr>
            <a:r>
              <a:rPr lang="de-CH" sz="1200"/>
              <a:t>Bildnachweis PIXABAY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55686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endParaRPr lang="de-CH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467544" y="1268760"/>
            <a:ext cx="820891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1827312" y="1404137"/>
            <a:ext cx="684914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67544" y="6309320"/>
            <a:ext cx="712879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827312" y="6444697"/>
            <a:ext cx="576902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467544" y="1539514"/>
            <a:ext cx="80648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2800" b="1" dirty="0">
              <a:latin typeface="Calibri" panose="020F0502020204030204" pitchFamily="34" charset="0"/>
            </a:endParaRPr>
          </a:p>
          <a:p>
            <a:r>
              <a:rPr lang="de-CH" sz="2800" b="1" dirty="0">
                <a:latin typeface="Calibri" panose="020F0502020204030204" pitchFamily="34" charset="0"/>
              </a:rPr>
              <a:t>Petra Rohner  </a:t>
            </a:r>
            <a:br>
              <a:rPr lang="de-CH" b="1" dirty="0">
                <a:latin typeface="Calibri" panose="020F0502020204030204" pitchFamily="34" charset="0"/>
              </a:rPr>
            </a:br>
            <a:r>
              <a:rPr lang="de-CH" sz="2000" dirty="0">
                <a:latin typeface="Calibri" panose="020F0502020204030204" pitchFamily="34" charset="0"/>
              </a:rPr>
              <a:t>Erwachsenenbildnerin, </a:t>
            </a:r>
          </a:p>
          <a:p>
            <a:r>
              <a:rPr lang="de-CH" sz="2000" dirty="0">
                <a:latin typeface="Calibri" panose="020F0502020204030204" pitchFamily="34" charset="0"/>
              </a:rPr>
              <a:t>Dozentin Businessnetzwerke &amp; </a:t>
            </a:r>
            <a:r>
              <a:rPr lang="de-CH" sz="2000" dirty="0" err="1">
                <a:latin typeface="Calibri" panose="020F0502020204030204" pitchFamily="34" charset="0"/>
              </a:rPr>
              <a:t>Social</a:t>
            </a:r>
            <a:r>
              <a:rPr lang="de-CH" sz="2000" dirty="0">
                <a:latin typeface="Calibri" panose="020F0502020204030204" pitchFamily="34" charset="0"/>
              </a:rPr>
              <a:t> Media</a:t>
            </a:r>
          </a:p>
          <a:p>
            <a:endParaRPr lang="de-CH" sz="2000" dirty="0">
              <a:latin typeface="Calibri" panose="020F0502020204030204" pitchFamily="34" charset="0"/>
            </a:endParaRPr>
          </a:p>
          <a:p>
            <a:r>
              <a:rPr lang="de-CH" sz="2000" dirty="0">
                <a:latin typeface="Calibri" panose="020F0502020204030204" pitchFamily="34" charset="0"/>
              </a:rPr>
              <a:t>Geschäftsführerin femdat – das Frauenkarriereportal</a:t>
            </a:r>
          </a:p>
          <a:p>
            <a:br>
              <a:rPr lang="de-CH" sz="2000" dirty="0">
                <a:latin typeface="Calibri" panose="020F0502020204030204" pitchFamily="34" charset="0"/>
              </a:rPr>
            </a:br>
            <a:r>
              <a:rPr lang="de-CH" sz="2000" dirty="0">
                <a:latin typeface="Calibri" panose="020F0502020204030204" pitchFamily="34" charset="0"/>
              </a:rPr>
              <a:t>Gründerin &amp; Geschäftsführerin -  </a:t>
            </a:r>
            <a:br>
              <a:rPr lang="de-CH" sz="2000" dirty="0">
                <a:latin typeface="Calibri" panose="020F0502020204030204" pitchFamily="34" charset="0"/>
              </a:rPr>
            </a:br>
            <a:r>
              <a:rPr lang="de-CH" sz="2000" dirty="0">
                <a:latin typeface="Calibri" panose="020F0502020204030204" pitchFamily="34" charset="0"/>
              </a:rPr>
              <a:t>Stiftung SWONET (SWISS WOMEN NETWORK)</a:t>
            </a:r>
            <a:br>
              <a:rPr lang="de-CH" sz="2000" dirty="0">
                <a:latin typeface="Calibri" panose="020F0502020204030204" pitchFamily="34" charset="0"/>
              </a:rPr>
            </a:br>
            <a:endParaRPr lang="de-CH" sz="2000" dirty="0">
              <a:latin typeface="Calibri" panose="020F0502020204030204" pitchFamily="34" charset="0"/>
            </a:endParaRPr>
          </a:p>
          <a:p>
            <a:r>
              <a:rPr lang="de-CH" sz="2000" dirty="0">
                <a:latin typeface="Calibri" panose="020F0502020204030204" pitchFamily="34" charset="0"/>
              </a:rPr>
              <a:t>XING </a:t>
            </a:r>
            <a:r>
              <a:rPr lang="de-CH" sz="2000" dirty="0" err="1">
                <a:latin typeface="Calibri" panose="020F0502020204030204" pitchFamily="34" charset="0"/>
              </a:rPr>
              <a:t>Ambassadorin</a:t>
            </a:r>
            <a:r>
              <a:rPr lang="de-CH" sz="2000" dirty="0">
                <a:latin typeface="Calibri" panose="020F0502020204030204" pitchFamily="34" charset="0"/>
              </a:rPr>
              <a:t> Frau &amp; Business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896"/>
            <a:ext cx="3636999" cy="8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4CE1E-0EF6-42B8-919A-5BFCFACD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Wie sehen wir Netzwerke?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16732D-2AA7-438B-93B7-C3548DCFA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dirty="0"/>
              <a:t>				</a:t>
            </a:r>
            <a:r>
              <a:rPr lang="de-CH" sz="2400" b="1" dirty="0"/>
              <a:t>Militär</a:t>
            </a:r>
          </a:p>
          <a:p>
            <a:pPr marL="0" indent="0">
              <a:buNone/>
            </a:pPr>
            <a:r>
              <a:rPr lang="de-CH" sz="2400" b="1" dirty="0"/>
              <a:t>	Seilschaften</a:t>
            </a:r>
          </a:p>
          <a:p>
            <a:pPr marL="457200" lvl="1" indent="0">
              <a:buNone/>
            </a:pPr>
            <a:r>
              <a:rPr lang="de-CH" sz="2400" b="1" dirty="0"/>
              <a:t>					Vetternwirtschaft</a:t>
            </a:r>
          </a:p>
          <a:p>
            <a:pPr marL="0" indent="0">
              <a:buNone/>
            </a:pPr>
            <a:r>
              <a:rPr lang="de-CH" sz="2400" b="1" dirty="0"/>
              <a:t>		Burschenschaften</a:t>
            </a:r>
          </a:p>
          <a:p>
            <a:pPr marL="0" indent="0">
              <a:buNone/>
            </a:pPr>
            <a:r>
              <a:rPr lang="de-CH" sz="2400" b="1" dirty="0"/>
              <a:t>						Geheimnisse</a:t>
            </a:r>
          </a:p>
          <a:p>
            <a:pPr marL="0" indent="0">
              <a:buNone/>
            </a:pPr>
            <a:r>
              <a:rPr lang="de-CH" sz="2400" b="1" dirty="0"/>
              <a:t>	Vorteile vergeben</a:t>
            </a:r>
          </a:p>
          <a:p>
            <a:pPr marL="0" indent="0">
              <a:buNone/>
            </a:pPr>
            <a:r>
              <a:rPr lang="de-CH" sz="2400" b="1" dirty="0"/>
              <a:t>				sich absprechen</a:t>
            </a:r>
            <a:br>
              <a:rPr lang="de-CH" sz="2400" b="1" dirty="0"/>
            </a:br>
            <a:endParaRPr lang="de-CH" sz="2400" b="1" dirty="0"/>
          </a:p>
          <a:p>
            <a:pPr marL="0" indent="0">
              <a:buNone/>
            </a:pPr>
            <a:r>
              <a:rPr lang="de-CH" sz="2400" b="1" dirty="0"/>
              <a:t>		Studenten-Verbindungen</a:t>
            </a:r>
          </a:p>
        </p:txBody>
      </p:sp>
    </p:spTree>
    <p:extLst>
      <p:ext uri="{BB962C8B-B14F-4D97-AF65-F5344CB8AC3E}">
        <p14:creationId xmlns:p14="http://schemas.microsoft.com/office/powerpoint/2010/main" val="168283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/>
              <a:t>Online &amp; Offline vernetzt ist die Zukunft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de-DE" sz="2800" b="1" dirty="0"/>
            </a:br>
            <a:endParaRPr lang="de-DE" sz="2800" b="1" dirty="0"/>
          </a:p>
          <a:p>
            <a:pPr marL="0" indent="0" algn="ctr">
              <a:buNone/>
            </a:pPr>
            <a:endParaRPr lang="de-CH" sz="4000" b="1" dirty="0"/>
          </a:p>
        </p:txBody>
      </p:sp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58" y="2050474"/>
            <a:ext cx="3672409" cy="3466758"/>
          </a:xfrm>
          <a:prstGeom prst="rect">
            <a:avLst/>
          </a:prstGeo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44" y="2060848"/>
            <a:ext cx="422446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5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Media &amp; Businessnetzwerke“</a:t>
            </a:r>
            <a:endParaRPr lang="de-CH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800" b="1" dirty="0"/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Businessnetzwerke und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Media sind ein fester Teil unserer Kommunikation geworden. </a:t>
            </a: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Der Kundenkontakt hat sich elementar verändert, Kunden kennen die Branche, das Produkt, die Angebote.</a:t>
            </a: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Die meisten Kaufentscheide werden heute „Hybride“ getätigt.</a:t>
            </a:r>
          </a:p>
          <a:p>
            <a:pPr marL="0" indent="0">
              <a:buNone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41099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D9771-3405-482A-9F19-16E1FE90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Wer kauft mein Kunstwerk?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404D9DB-39CA-44BE-86EA-F8949E56D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379" y="1675816"/>
            <a:ext cx="2860932" cy="43434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B50D85C-D950-402A-99A5-CDCF1B050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485" y="1675568"/>
            <a:ext cx="2860932" cy="43246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752EEDC-68E7-43E6-8905-8EB298BFB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591" y="1663520"/>
            <a:ext cx="2810178" cy="42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8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Media &amp; Businessnetzwerke“</a:t>
            </a:r>
            <a:endParaRPr lang="de-CH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Die virtuelle Präsenz ermöglicht Ihnen die immer schneller werdenden Marktveränderungen zu realisieren.</a:t>
            </a:r>
          </a:p>
          <a:p>
            <a:pPr marL="0" indent="0">
              <a:buNone/>
            </a:pP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Die virtuelle Präsenz ermöglicht Ihnen die Sprache der Kunden zu sprechen und sich in ihrem Umfeld zu bewegen.</a:t>
            </a:r>
            <a:b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Die virtuelle Präsenz hat Einfluss auf die Wahrnehmung ihrer Person als Künstlerin.</a:t>
            </a:r>
          </a:p>
          <a:p>
            <a:pPr marL="0" indent="0">
              <a:buNone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420169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Werden Sie als Person sichtbarer!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de-DE" sz="2800" b="1" dirty="0"/>
            </a:br>
            <a:endParaRPr lang="de-DE" sz="2800" b="1" dirty="0"/>
          </a:p>
          <a:p>
            <a:pPr marL="0" indent="0" algn="ctr">
              <a:buNone/>
            </a:pPr>
            <a:endParaRPr lang="de-CH" sz="40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D09F1E-3F3A-45EC-BD3E-7A61A83B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993"/>
            <a:ext cx="91344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0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800" dirty="0">
                <a:latin typeface="Calibri" panose="020F0502020204030204" pitchFamily="34" charset="0"/>
              </a:rPr>
              <a:t>Soziale Netzwerke und Businessnetzwerke sind eine Ergänzung in der  Kontaktaufnahme-und pflege, sie ermöglichen eine schwaches Netzwerk auf schnelle und effiziente Weise wieder zu stärken.</a:t>
            </a:r>
          </a:p>
          <a:p>
            <a:pPr marL="0" indent="0">
              <a:buNone/>
            </a:pPr>
            <a:endParaRPr lang="de-DE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800" b="1" dirty="0">
                <a:latin typeface="Calibri" panose="020F0502020204030204" pitchFamily="34" charset="0"/>
              </a:rPr>
              <a:t>Voraussetzung: Ein aussagekräftiges Profil</a:t>
            </a:r>
            <a:endParaRPr lang="de-CH" sz="2800" b="1" dirty="0"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3555"/>
            <a:ext cx="3636999" cy="8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036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el_ÜBER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Bildschirmpräsentation (4:3)</PresentationFormat>
  <Paragraphs>67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Calibri</vt:lpstr>
      <vt:lpstr>Larissa</vt:lpstr>
      <vt:lpstr>PowerPoint-Präsentation</vt:lpstr>
      <vt:lpstr>PowerPoint-Präsentation</vt:lpstr>
      <vt:lpstr>Wie sehen wir Netzwerke?</vt:lpstr>
      <vt:lpstr>Online &amp; Offline vernetzt ist die Zukunft</vt:lpstr>
      <vt:lpstr>„Social Media &amp; Businessnetzwerke“</vt:lpstr>
      <vt:lpstr>Wer kauft mein Kunstwerk?</vt:lpstr>
      <vt:lpstr>„Social Media &amp; Businessnetzwerke“</vt:lpstr>
      <vt:lpstr>Werden Sie als Person sichtbarer!</vt:lpstr>
      <vt:lpstr>PowerPoint-Präsentation</vt:lpstr>
      <vt:lpstr>„Social Media &amp; Businessnetzwerke“</vt:lpstr>
      <vt:lpstr>PowerPoint-Präsentation</vt:lpstr>
      <vt:lpstr>PowerPoint-Präsentation</vt:lpstr>
      <vt:lpstr> Die persönliche Netzwerkstrategie!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computermuus</dc:creator>
  <cp:lastModifiedBy>Petra Rohner</cp:lastModifiedBy>
  <cp:revision>200</cp:revision>
  <cp:lastPrinted>2017-12-03T15:48:13Z</cp:lastPrinted>
  <dcterms:created xsi:type="dcterms:W3CDTF">2012-01-10T22:46:16Z</dcterms:created>
  <dcterms:modified xsi:type="dcterms:W3CDTF">2018-09-22T07:45:01Z</dcterms:modified>
</cp:coreProperties>
</file>